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970285-702E-49EB-AA8F-80EF09AAD443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7C1F818-48FA-4033-BBB3-DCCEF6E8C4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IXQUICK.COM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Betsy </a:t>
            </a:r>
            <a:r>
              <a:rPr lang="en-US" b="1" dirty="0" err="1">
                <a:latin typeface="Comic Sans MS" pitchFamily="66" charset="0"/>
              </a:rPr>
              <a:t>A</a:t>
            </a:r>
            <a:r>
              <a:rPr lang="en-US" b="1" dirty="0" err="1" smtClean="0">
                <a:latin typeface="Comic Sans MS" pitchFamily="66" charset="0"/>
              </a:rPr>
              <a:t>maro</a:t>
            </a:r>
            <a:r>
              <a:rPr lang="en-US" b="1" dirty="0" smtClean="0">
                <a:latin typeface="Comic Sans MS" pitchFamily="66" charset="0"/>
              </a:rPr>
              <a:t> 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33575" y="-2286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omic Sans MS" pitchFamily="66" charset="0"/>
              </a:rPr>
              <a:t>FEATURES</a:t>
            </a:r>
            <a:endParaRPr lang="en-US" sz="44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WEB</a:t>
            </a:r>
          </a:p>
          <a:p>
            <a:r>
              <a:rPr lang="en-US" sz="3600" dirty="0" smtClean="0">
                <a:latin typeface="Comic Sans MS" pitchFamily="66" charset="0"/>
              </a:rPr>
              <a:t>PICTURES</a:t>
            </a:r>
          </a:p>
          <a:p>
            <a:r>
              <a:rPr lang="en-US" sz="3600" dirty="0" smtClean="0">
                <a:latin typeface="Comic Sans MS" pitchFamily="66" charset="0"/>
              </a:rPr>
              <a:t>VIDEO</a:t>
            </a:r>
          </a:p>
          <a:p>
            <a:r>
              <a:rPr lang="en-US" sz="3600" dirty="0" smtClean="0">
                <a:latin typeface="Comic Sans MS" pitchFamily="66" charset="0"/>
              </a:rPr>
              <a:t>PHONE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NEW FEATURES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SEARCH SUGGESTIONS</a:t>
            </a:r>
          </a:p>
          <a:p>
            <a:r>
              <a:rPr lang="en-US" sz="3200" dirty="0" smtClean="0">
                <a:latin typeface="Comic Sans MS" pitchFamily="66" charset="0"/>
              </a:rPr>
              <a:t>SAVE SETTINGS WITHOUT COOKIES</a:t>
            </a:r>
          </a:p>
          <a:p>
            <a:r>
              <a:rPr lang="en-US" sz="3200" dirty="0" smtClean="0">
                <a:latin typeface="Comic Sans MS" pitchFamily="66" charset="0"/>
              </a:rPr>
              <a:t>IXQUICK PROXY-MORE</a:t>
            </a:r>
          </a:p>
          <a:p>
            <a:pPr>
              <a:buNone/>
            </a:pP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WEB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ASK/TEOMA</a:t>
            </a:r>
          </a:p>
          <a:p>
            <a:r>
              <a:rPr lang="en-US" dirty="0" smtClean="0">
                <a:latin typeface="Comic Sans MS" pitchFamily="66" charset="0"/>
              </a:rPr>
              <a:t>BING</a:t>
            </a:r>
          </a:p>
          <a:p>
            <a:r>
              <a:rPr lang="en-US" dirty="0" smtClean="0">
                <a:latin typeface="Comic Sans MS" pitchFamily="66" charset="0"/>
              </a:rPr>
              <a:t>BLEKKO</a:t>
            </a:r>
          </a:p>
          <a:p>
            <a:r>
              <a:rPr lang="en-US" dirty="0" smtClean="0">
                <a:latin typeface="Comic Sans MS" pitchFamily="66" charset="0"/>
              </a:rPr>
              <a:t>ENTIREWEB</a:t>
            </a:r>
          </a:p>
          <a:p>
            <a:r>
              <a:rPr lang="en-US" dirty="0" smtClean="0">
                <a:latin typeface="Comic Sans MS" pitchFamily="66" charset="0"/>
              </a:rPr>
              <a:t>GIGABLAST</a:t>
            </a:r>
          </a:p>
          <a:p>
            <a:r>
              <a:rPr lang="en-US" dirty="0" smtClean="0">
                <a:latin typeface="Comic Sans MS" pitchFamily="66" charset="0"/>
              </a:rPr>
              <a:t>OPEN DIRECTORY</a:t>
            </a:r>
          </a:p>
          <a:p>
            <a:r>
              <a:rPr lang="en-US" dirty="0" smtClean="0">
                <a:latin typeface="Comic Sans MS" pitchFamily="66" charset="0"/>
              </a:rPr>
              <a:t>QKPORT</a:t>
            </a:r>
          </a:p>
          <a:p>
            <a:r>
              <a:rPr lang="en-US" dirty="0" smtClean="0">
                <a:latin typeface="Comic Sans MS" pitchFamily="66" charset="0"/>
              </a:rPr>
              <a:t>STATESMAN</a:t>
            </a:r>
          </a:p>
          <a:p>
            <a:r>
              <a:rPr lang="en-US" dirty="0" smtClean="0">
                <a:latin typeface="Comic Sans MS" pitchFamily="66" charset="0"/>
              </a:rPr>
              <a:t>WIKIPEDIA</a:t>
            </a:r>
          </a:p>
          <a:p>
            <a:r>
              <a:rPr lang="en-US" dirty="0" smtClean="0">
                <a:latin typeface="Comic Sans MS" pitchFamily="66" charset="0"/>
              </a:rPr>
              <a:t>YAHOO</a:t>
            </a:r>
          </a:p>
          <a:p>
            <a:r>
              <a:rPr lang="en-US" dirty="0" smtClean="0">
                <a:latin typeface="Comic Sans MS" pitchFamily="66" charset="0"/>
              </a:rPr>
              <a:t>YEBOL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VIDEOS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1524000"/>
            <a:ext cx="7315200" cy="4572000"/>
          </a:xfrm>
        </p:spPr>
        <p:txBody>
          <a:bodyPr>
            <a:normAutofit fontScale="92500" lnSpcReduction="10000"/>
          </a:bodyPr>
          <a:lstStyle/>
          <a:p>
            <a:pPr lvl="8">
              <a:buNone/>
            </a:pPr>
            <a:endParaRPr lang="en-US" sz="3600" dirty="0" smtClean="0">
              <a:latin typeface="Comic Sans MS" pitchFamily="66" charset="0"/>
            </a:endParaRPr>
          </a:p>
          <a:p>
            <a:endParaRPr lang="en-US" sz="3600" dirty="0" smtClean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ALL </a:t>
            </a:r>
          </a:p>
          <a:p>
            <a:r>
              <a:rPr lang="en-US" sz="3600" dirty="0" smtClean="0">
                <a:latin typeface="Comic Sans MS" pitchFamily="66" charset="0"/>
              </a:rPr>
              <a:t>NEWS</a:t>
            </a:r>
          </a:p>
          <a:p>
            <a:r>
              <a:rPr lang="en-US" sz="3600" dirty="0" smtClean="0">
                <a:latin typeface="Comic Sans MS" pitchFamily="66" charset="0"/>
              </a:rPr>
              <a:t>BUSINESS</a:t>
            </a:r>
          </a:p>
          <a:p>
            <a:r>
              <a:rPr lang="en-US" sz="3600" dirty="0" smtClean="0">
                <a:latin typeface="Comic Sans MS" pitchFamily="66" charset="0"/>
              </a:rPr>
              <a:t>SPORTS</a:t>
            </a:r>
          </a:p>
          <a:p>
            <a:r>
              <a:rPr lang="en-US" sz="3600" dirty="0" smtClean="0">
                <a:latin typeface="Comic Sans MS" pitchFamily="66" charset="0"/>
              </a:rPr>
              <a:t>ENTERTAINMENTS</a:t>
            </a:r>
          </a:p>
          <a:p>
            <a:r>
              <a:rPr lang="en-US" sz="3600" dirty="0" smtClean="0">
                <a:latin typeface="Comic Sans MS" pitchFamily="66" charset="0"/>
              </a:rPr>
              <a:t>COMMUNITY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PHONE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Comic Sans MS" pitchFamily="66" charset="0"/>
            </a:endParaRPr>
          </a:p>
          <a:p>
            <a:endParaRPr lang="en-US" sz="3600" dirty="0" smtClean="0"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PEOPLE</a:t>
            </a:r>
          </a:p>
          <a:p>
            <a:r>
              <a:rPr lang="en-US" sz="3600" dirty="0" smtClean="0">
                <a:latin typeface="Comic Sans MS" pitchFamily="66" charset="0"/>
              </a:rPr>
              <a:t>BUSINESS</a:t>
            </a:r>
          </a:p>
          <a:p>
            <a:r>
              <a:rPr lang="en-US" sz="3600" dirty="0" smtClean="0">
                <a:latin typeface="Comic Sans MS" pitchFamily="66" charset="0"/>
              </a:rPr>
              <a:t>REVERSE</a:t>
            </a:r>
          </a:p>
          <a:p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</TotalTime>
  <Words>42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Betsy Amaro </vt:lpstr>
      <vt:lpstr>Slide 2</vt:lpstr>
      <vt:lpstr>FEATURES</vt:lpstr>
      <vt:lpstr>NEW FEATURES</vt:lpstr>
      <vt:lpstr>WEB</vt:lpstr>
      <vt:lpstr>VIDEOS</vt:lpstr>
      <vt:lpstr>PHONE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Betsy Amaro</dc:title>
  <dc:creator>Betsy</dc:creator>
  <cp:lastModifiedBy>Betsy</cp:lastModifiedBy>
  <cp:revision>3</cp:revision>
  <dcterms:created xsi:type="dcterms:W3CDTF">2010-11-10T02:01:01Z</dcterms:created>
  <dcterms:modified xsi:type="dcterms:W3CDTF">2010-11-10T02:21:17Z</dcterms:modified>
</cp:coreProperties>
</file>